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Connecteur droit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riangle isocè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Connecteur droit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13" name="Espace réservé du contenu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Connecteur droit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riangle isocè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Connecteur droit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Espace réservé du contenu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Connecteur droit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riangle isocè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93A27807-3FF7-485F-AD87-2F29661828E3}" type="datetimeFigureOut">
              <a:rPr lang="fr-FR" smtClean="0"/>
              <a:t>01/10/2012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6D985579-F5B8-4ABE-A96C-542633930252}" type="slidenum">
              <a:rPr lang="fr-FR" smtClean="0"/>
              <a:t>‹N°›</a:t>
            </a:fld>
            <a:endParaRPr lang="fr-FR"/>
          </a:p>
        </p:txBody>
      </p:sp>
      <p:sp>
        <p:nvSpPr>
          <p:cNvPr id="28" name="Connecteur droit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Connecteur droit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Triangle isocè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Observ’Indus</a:t>
            </a:r>
            <a:endParaRPr lang="fr-F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6798"/>
          </a:xfrm>
        </p:spPr>
        <p:txBody>
          <a:bodyPr>
            <a:normAutofit fontScale="70000" lnSpcReduction="20000"/>
          </a:bodyPr>
          <a:lstStyle/>
          <a:p>
            <a:r>
              <a:rPr lang="fr-FR" dirty="0" smtClean="0"/>
              <a:t>FELIZARD </a:t>
            </a:r>
            <a:r>
              <a:rPr lang="fr-FR" dirty="0" smtClean="0"/>
              <a:t>Cédric / GUENNICH Ismail /</a:t>
            </a:r>
          </a:p>
          <a:p>
            <a:r>
              <a:rPr lang="fr-FR" dirty="0" smtClean="0"/>
              <a:t>JALOUZET Jérémie / WORMSER Nicolas</a:t>
            </a:r>
            <a:endParaRPr lang="fr-FR" dirty="0" smtClean="0"/>
          </a:p>
        </p:txBody>
      </p:sp>
      <p:sp>
        <p:nvSpPr>
          <p:cNvPr id="4" name="ZoneTexte 3"/>
          <p:cNvSpPr txBox="1"/>
          <p:nvPr/>
        </p:nvSpPr>
        <p:spPr>
          <a:xfrm>
            <a:off x="3275856" y="260648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latin typeface="+mj-lt"/>
              </a:rPr>
              <a:t>Présentation de projet IF16 – 1</a:t>
            </a:r>
            <a:r>
              <a:rPr lang="fr-FR" i="1" baseline="30000" dirty="0" smtClean="0">
                <a:latin typeface="+mj-lt"/>
              </a:rPr>
              <a:t>er</a:t>
            </a:r>
            <a:r>
              <a:rPr lang="fr-FR" i="1" dirty="0" smtClean="0">
                <a:latin typeface="+mj-lt"/>
              </a:rPr>
              <a:t> Octobre 2012</a:t>
            </a:r>
            <a:endParaRPr lang="fr-FR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91642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</a:t>
            </a:r>
            <a:r>
              <a:rPr lang="fr-FR" dirty="0" err="1" smtClean="0"/>
              <a:t>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/>
              <a:t>Club d’Ecologie Industrielle de l’Aube (CEIA</a:t>
            </a:r>
            <a:r>
              <a:rPr lang="fr-FR" dirty="0" smtClean="0"/>
              <a:t>)</a:t>
            </a:r>
          </a:p>
          <a:p>
            <a:endParaRPr lang="fr-FR" dirty="0" smtClean="0"/>
          </a:p>
          <a:p>
            <a:r>
              <a:rPr lang="fr-FR" dirty="0" smtClean="0"/>
              <a:t>Intérêt pour :</a:t>
            </a:r>
          </a:p>
          <a:p>
            <a:pPr lvl="1"/>
            <a:r>
              <a:rPr lang="fr-FR" dirty="0" smtClean="0"/>
              <a:t>Les entreprises</a:t>
            </a:r>
          </a:p>
          <a:p>
            <a:pPr lvl="1"/>
            <a:r>
              <a:rPr lang="fr-FR" dirty="0" smtClean="0"/>
              <a:t>Les habitants de l’Aube</a:t>
            </a:r>
          </a:p>
          <a:p>
            <a:pPr lvl="1"/>
            <a:endParaRPr lang="fr-FR" dirty="0"/>
          </a:p>
          <a:p>
            <a:r>
              <a:rPr lang="fr-FR" dirty="0" smtClean="0"/>
              <a:t>Mise à l’échelle régionale ? Nationale ?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Réaliser un catalogue des entreprises innovantes</a:t>
            </a:r>
          </a:p>
          <a:p>
            <a:r>
              <a:rPr lang="fr-FR" dirty="0" smtClean="0"/>
              <a:t>Mise </a:t>
            </a:r>
            <a:r>
              <a:rPr lang="fr-FR" dirty="0" smtClean="0"/>
              <a:t>en relation des entreprises, partenariat, …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63556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Portail web </a:t>
            </a:r>
            <a:r>
              <a:rPr lang="fr-FR" dirty="0" smtClean="0"/>
              <a:t>:</a:t>
            </a:r>
          </a:p>
          <a:p>
            <a:pPr lvl="1"/>
            <a:r>
              <a:rPr lang="fr-FR" dirty="0" smtClean="0"/>
              <a:t>Collaboratif : entreprises remplissent elles-mêmes</a:t>
            </a:r>
          </a:p>
          <a:p>
            <a:pPr lvl="1"/>
            <a:r>
              <a:rPr lang="fr-FR" dirty="0" smtClean="0"/>
              <a:t>I</a:t>
            </a:r>
            <a:r>
              <a:rPr lang="fr-FR" dirty="0" smtClean="0"/>
              <a:t>nteractif : possibilité de laisser des commentaires</a:t>
            </a:r>
          </a:p>
          <a:p>
            <a:r>
              <a:rPr lang="fr-FR" dirty="0" smtClean="0"/>
              <a:t>Carte </a:t>
            </a:r>
            <a:r>
              <a:rPr lang="fr-FR" dirty="0" smtClean="0"/>
              <a:t>géographique </a:t>
            </a:r>
            <a:r>
              <a:rPr lang="fr-FR" i="1" dirty="0" smtClean="0"/>
              <a:t>(géolocalisation avec </a:t>
            </a:r>
            <a:r>
              <a:rPr lang="fr-FR" i="1" dirty="0" err="1" smtClean="0"/>
              <a:t>OpenStreetMap</a:t>
            </a:r>
            <a:r>
              <a:rPr lang="fr-FR" i="1" dirty="0" smtClean="0"/>
              <a:t>) </a:t>
            </a:r>
            <a:r>
              <a:rPr lang="fr-FR" dirty="0" smtClean="0"/>
              <a:t>pour visualiser les informations sur les </a:t>
            </a:r>
            <a:r>
              <a:rPr lang="fr-FR" dirty="0" smtClean="0"/>
              <a:t>entreprises</a:t>
            </a:r>
          </a:p>
          <a:p>
            <a:r>
              <a:rPr lang="fr-FR" dirty="0" smtClean="0"/>
              <a:t>Cinq </a:t>
            </a:r>
            <a:r>
              <a:rPr lang="fr-FR" dirty="0" smtClean="0"/>
              <a:t>types d’items déjà </a:t>
            </a:r>
            <a:r>
              <a:rPr lang="fr-FR" dirty="0" smtClean="0"/>
              <a:t>définis :</a:t>
            </a:r>
          </a:p>
          <a:p>
            <a:pPr lvl="1"/>
            <a:r>
              <a:rPr lang="fr-FR" dirty="0" smtClean="0"/>
              <a:t>Site industriel</a:t>
            </a:r>
          </a:p>
          <a:p>
            <a:pPr lvl="1"/>
            <a:r>
              <a:rPr lang="fr-FR" dirty="0" smtClean="0"/>
              <a:t>Site social non-industriel</a:t>
            </a:r>
          </a:p>
          <a:p>
            <a:pPr lvl="1"/>
            <a:r>
              <a:rPr lang="fr-FR" dirty="0" smtClean="0"/>
              <a:t>Produit ou service</a:t>
            </a:r>
          </a:p>
          <a:p>
            <a:pPr lvl="1"/>
            <a:r>
              <a:rPr lang="fr-FR" dirty="0" smtClean="0"/>
              <a:t>Initiative</a:t>
            </a:r>
          </a:p>
          <a:p>
            <a:pPr lvl="1"/>
            <a:r>
              <a:rPr lang="fr-FR" dirty="0" smtClean="0"/>
              <a:t>Risque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81002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/>
              <a:t>Informations différentes selon le zoom</a:t>
            </a:r>
            <a:endParaRPr lang="fr-FR" dirty="0"/>
          </a:p>
        </p:txBody>
      </p:sp>
      <p:pic>
        <p:nvPicPr>
          <p:cNvPr id="4" name="Picture 2" descr="C:\Users\Jeremie\Desktop\IF11-ObservIndus-rapport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916832"/>
            <a:ext cx="5968306" cy="4327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19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/>
              <a:t>Informations différentes selon le zoom</a:t>
            </a:r>
            <a:endParaRPr lang="fr-FR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9632" y="1942568"/>
            <a:ext cx="6336024" cy="409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71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fr-FR" dirty="0" smtClean="0"/>
              <a:t>Informations différentes selon le zoom</a:t>
            </a:r>
            <a:endParaRPr lang="fr-FR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77103" y="1988840"/>
            <a:ext cx="5421327" cy="4162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013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Observ</a:t>
            </a:r>
            <a:r>
              <a:rPr lang="fr-FR" dirty="0" err="1" smtClean="0"/>
              <a:t>’Indus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3200" b="1" dirty="0" smtClean="0"/>
              <a:t>Objectifs :</a:t>
            </a:r>
          </a:p>
          <a:p>
            <a:endParaRPr lang="fr-FR" dirty="0"/>
          </a:p>
          <a:p>
            <a:r>
              <a:rPr lang="fr-FR" dirty="0" smtClean="0"/>
              <a:t>Ce qui a été réalisé :</a:t>
            </a:r>
          </a:p>
          <a:p>
            <a:pPr lvl="1"/>
            <a:r>
              <a:rPr lang="fr-FR" dirty="0" smtClean="0"/>
              <a:t>Analyse</a:t>
            </a:r>
          </a:p>
          <a:p>
            <a:pPr lvl="1"/>
            <a:r>
              <a:rPr lang="fr-FR" dirty="0" smtClean="0"/>
              <a:t>Conception</a:t>
            </a:r>
          </a:p>
          <a:p>
            <a:pPr lvl="1"/>
            <a:r>
              <a:rPr lang="fr-FR" dirty="0" smtClean="0"/>
              <a:t>Modélisation des processus</a:t>
            </a:r>
          </a:p>
          <a:p>
            <a:pPr lvl="1"/>
            <a:r>
              <a:rPr lang="fr-FR" dirty="0" smtClean="0"/>
              <a:t>Réalisation des maquettes</a:t>
            </a:r>
          </a:p>
          <a:p>
            <a:pPr lvl="1"/>
            <a:r>
              <a:rPr lang="fr-FR" dirty="0" smtClean="0"/>
              <a:t>Base de données prête</a:t>
            </a:r>
          </a:p>
          <a:p>
            <a:endParaRPr lang="fr-FR" dirty="0"/>
          </a:p>
          <a:p>
            <a:r>
              <a:rPr lang="fr-FR" dirty="0" smtClean="0"/>
              <a:t>Ce qu’il reste à faire :</a:t>
            </a:r>
          </a:p>
          <a:p>
            <a:pPr lvl="1"/>
            <a:r>
              <a:rPr lang="fr-FR" dirty="0" smtClean="0"/>
              <a:t>Revoir ce qui a été fait…Améliorer ?</a:t>
            </a:r>
          </a:p>
          <a:p>
            <a:pPr lvl="1"/>
            <a:r>
              <a:rPr lang="fr-FR" dirty="0" smtClean="0"/>
              <a:t>Mise en place du portail web (réalisation des pages, formulaires, …)</a:t>
            </a:r>
          </a:p>
          <a:p>
            <a:pPr lvl="1"/>
            <a:r>
              <a:rPr lang="fr-FR" dirty="0" smtClean="0"/>
              <a:t>Réalisation du système basé sur </a:t>
            </a:r>
            <a:r>
              <a:rPr lang="fr-FR" dirty="0" err="1" smtClean="0"/>
              <a:t>OpenStreetMap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3553243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e">
  <a:themeElements>
    <a:clrScheme name="Origine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e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e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47</TotalTime>
  <Words>178</Words>
  <Application>Microsoft Office PowerPoint</Application>
  <PresentationFormat>Affichage à l'écran (4:3)</PresentationFormat>
  <Paragraphs>46</Paragraphs>
  <Slides>7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Origine</vt:lpstr>
      <vt:lpstr>Observ’Indus</vt:lpstr>
      <vt:lpstr>Observ’Indus</vt:lpstr>
      <vt:lpstr>Observ’Indus</vt:lpstr>
      <vt:lpstr>Observ’Indus</vt:lpstr>
      <vt:lpstr>Observ’Indus</vt:lpstr>
      <vt:lpstr>Observ’Indus</vt:lpstr>
      <vt:lpstr>Observ’Indus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Jeremie J</dc:creator>
  <cp:lastModifiedBy>Jeremie J</cp:lastModifiedBy>
  <cp:revision>27</cp:revision>
  <dcterms:created xsi:type="dcterms:W3CDTF">2012-10-01T05:34:39Z</dcterms:created>
  <dcterms:modified xsi:type="dcterms:W3CDTF">2012-10-01T06:43:39Z</dcterms:modified>
</cp:coreProperties>
</file>

<file path=docProps/thumbnail.jpeg>
</file>